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2" autoAdjust="0"/>
    <p:restoredTop sz="94660"/>
  </p:normalViewPr>
  <p:slideViewPr>
    <p:cSldViewPr snapToGrid="0">
      <p:cViewPr>
        <p:scale>
          <a:sx n="66" d="100"/>
          <a:sy n="66" d="100"/>
        </p:scale>
        <p:origin x="360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85A19-6254-4337-8D84-F78ADE08F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431354-587D-4FE5-8532-8145F134B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5826B0-C1CB-45E4-8527-97744165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9A8F92-14B5-4611-8384-15D08CDB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A354C-80C7-4A03-B3CA-F5318082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51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DBDD9-A8EF-432E-A6EC-050B8F86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28A78A-2DC3-41D6-8CEF-A24921C1D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311E4-D8A7-4C55-A96F-E4A46EBFE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2ED3AE-2E8A-43EB-B45A-FB898BE2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E1A7F9-DD84-41F0-926C-FEE1D8B2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89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1359608-0554-451C-9289-333F9CD8F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F1558F-4580-49D1-8B95-C830A3D8E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16C040-35EC-4FFB-8693-81D88B75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D3231B-9038-4AA4-B821-A75B6FCB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C6E48B-9D86-46E7-814B-8980F9F7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49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15BC9B-B9D6-443C-BC56-28035A0C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7E9950-F632-4CCF-988D-C9EAD36D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0B9496-7496-43F7-920C-FCBDB808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060026-ACA8-4C60-AFCA-905077C95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F0F4E5-07E1-458C-9A38-F90C3C48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58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B7E70-D38B-4CAF-98E7-5E01346D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223599-7225-4CDC-AED5-ED1BD849B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035365-9B3B-4E3B-89FA-2274C3E40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45E0F4-8952-4EB6-90A4-757B613A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0D5500-B5CF-4C40-9C3F-A7082C0A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403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FEBA3-862F-4A39-985C-ED9D9D41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801A5A-21DC-4882-B976-69D440C96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D6558A-CB48-4A72-B20A-3FCFB5133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28D9709-FD79-4BB8-B293-6B5F2D519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1CC27E-49D0-4D82-B001-308735A0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849EF9-72CF-4D24-9BBB-F4A3E07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159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2F151-7BAF-45ED-8C01-35FF28D8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92023A-B335-4970-B67D-D35A9AE46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E09FDD-10AC-4871-85F1-5F060CC80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3EC396-2629-4A10-BC9C-E8DBF4542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88A824-8B99-4EF3-A7FF-86EAD7EBB5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E224D3-AFC6-4336-896D-6C69020D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461D4B-F5C2-4BA4-94F4-C9F81A70C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E193B4-E799-462C-AA16-10B913DE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48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6BC86-184C-4D31-92AA-A43403E1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A552A73-2952-496F-B407-BAAC535E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8828CF-6061-444A-8B34-ED132858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D674C6-47E9-4628-AC3B-F18D0BCB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21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FFDDB5-640A-4945-89E2-03DF14DBD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997BBE4-6475-4637-9BB7-187261C1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D9EAE8-5C1B-4B9E-B8E9-69B1119F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3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61F9B-42A1-486E-B144-2C5D0877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521AB8-38C9-467B-B378-15BB99AD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24DE05-0D04-41BD-A3C3-30869C447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177E25-344C-4D10-BBA0-2D319ADA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39F3F2-E1AE-4989-8593-92C4B6530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66E158-5780-4CE6-9EF7-668B412F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06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40799-39EF-469F-BB6B-A038A412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5E130BB-8698-4E25-B205-430C625D3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937D14-1742-4323-922F-043D85BAF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9C933A-F2F3-4DFC-8AC3-9C097816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B0DFA7-FCA2-4287-8DE8-01B2FBC1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713056-531B-4E6A-A595-9B4C798B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55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B8D6B6-516D-43B2-AF53-8AE4F494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68B64B-6E62-4B1A-9B5F-AA1FAE724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EBF46D-C048-4B36-93A0-57D9A7DC3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02AFD-FBAA-417D-B5F8-54C8C2234B91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6F88DE-D769-474C-BBAD-718E7528E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F0D439-DD79-4884-8ED9-4BA5232E1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D5DB9-5690-4626-A96F-FF5DE3576E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97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8C3A68-C300-47B5-8F3B-8FFB85BA7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55C472-96D3-401D-A655-852544FE2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0" y="6100085"/>
            <a:ext cx="10818040" cy="7582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4833553-FEA2-4A55-B495-D226C4917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0" y="682089"/>
            <a:ext cx="2426610" cy="13661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6731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9319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9BE55-FBBD-4950-A42B-12EB43FA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9D2FAA-8401-4C0F-8F1E-DB6074E5B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4307A-FF7E-4191-871D-CC0263960C03}"/>
              </a:ext>
            </a:extLst>
          </p:cNvPr>
          <p:cNvSpPr txBox="1"/>
          <p:nvPr/>
        </p:nvSpPr>
        <p:spPr>
          <a:xfrm>
            <a:off x="1828800" y="231301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B2C02-9D8D-4BC0-9550-046A9DBBF456}"/>
              </a:ext>
            </a:extLst>
          </p:cNvPr>
          <p:cNvSpPr txBox="1"/>
          <p:nvPr/>
        </p:nvSpPr>
        <p:spPr>
          <a:xfrm>
            <a:off x="3099570" y="1671092"/>
            <a:ext cx="5992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Задавайте свои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114363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6045BFD-513E-4B36-9EC0-21D641BC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17ADD58-F5D5-4DB1-9766-9450AB681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6" y="6858000"/>
            <a:ext cx="10818040" cy="7582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513F26B-DA58-4F94-9345-B0F52E1FE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02" y="3281318"/>
            <a:ext cx="2050034" cy="222866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41777D8-967E-4E2A-875B-1B456544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64" y="3912539"/>
            <a:ext cx="1064672" cy="106467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E923A06-3D63-4B57-BB68-BA80C7311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6" y="882398"/>
            <a:ext cx="10572558" cy="479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4436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3.95833E-6 -0.11065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95833E-6 -0.00046 C 0.00221 -0.0007 0.00924 0.01134 0.0138 0.01157 C 0.01836 0.01204 0.02226 0.00717 0.02695 0.00185 C 0.0414 -0.01273 0.03177 -0.0081 0.04244 -0.03403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10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5E-6 -2.22222E-6 L 0.03191 -0.0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11065 L -0.00339 -1.04399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466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9DA2524-9CFC-470F-9AE1-9BD031395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3264CA-BE2E-403C-84A0-49E5664D2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5" y="6991335"/>
            <a:ext cx="10818040" cy="75826"/>
          </a:xfrm>
          <a:prstGeom prst="rect">
            <a:avLst/>
          </a:prstGeom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1A85B7D-2A09-4D6A-8362-BF480834D00A}"/>
              </a:ext>
            </a:extLst>
          </p:cNvPr>
          <p:cNvGrpSpPr/>
          <p:nvPr/>
        </p:nvGrpSpPr>
        <p:grpSpPr>
          <a:xfrm>
            <a:off x="476328" y="788894"/>
            <a:ext cx="10731344" cy="4350623"/>
            <a:chOff x="476328" y="788894"/>
            <a:chExt cx="10731344" cy="435062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78FAA17-EB33-4606-8B0D-3EE269FC1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23" y="788894"/>
              <a:ext cx="10604049" cy="40789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E24638-2870-4F58-AB34-9BDE47CD7333}"/>
                </a:ext>
              </a:extLst>
            </p:cNvPr>
            <p:cNvSpPr txBox="1"/>
            <p:nvPr/>
          </p:nvSpPr>
          <p:spPr>
            <a:xfrm>
              <a:off x="7974408" y="4770185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id: </a:t>
              </a:r>
              <a:r>
                <a:rPr lang="ru-RU" dirty="0">
                  <a:solidFill>
                    <a:schemeClr val="bg1"/>
                  </a:solidFill>
                </a:rPr>
                <a:t>855246220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7F4700-369A-4438-ACDB-BD3218EE635D}"/>
                </a:ext>
              </a:extLst>
            </p:cNvPr>
            <p:cNvSpPr txBox="1"/>
            <p:nvPr/>
          </p:nvSpPr>
          <p:spPr>
            <a:xfrm>
              <a:off x="476328" y="4770185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id: </a:t>
              </a:r>
              <a:r>
                <a:rPr lang="ru-RU" dirty="0">
                  <a:solidFill>
                    <a:schemeClr val="bg1"/>
                  </a:solidFill>
                </a:rPr>
                <a:t>855246220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48991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1.45833E-6 -0.13472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13495 L -1.45833E-6 -1.0669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2B83FF-249E-4B77-8748-44B509F17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ED91CB-8CB1-4AE0-B26C-9D20DA139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5" y="7043195"/>
            <a:ext cx="10818040" cy="75826"/>
          </a:xfrm>
          <a:prstGeom prst="rect">
            <a:avLst/>
          </a:prstGeom>
        </p:spPr>
      </p:pic>
      <p:pic>
        <p:nvPicPr>
          <p:cNvPr id="16" name="video_2023-10-14_20-39-36">
            <a:hlinkClick r:id="" action="ppaction://media"/>
            <a:extLst>
              <a:ext uri="{FF2B5EF4-FFF2-40B4-BE49-F238E27FC236}">
                <a16:creationId xmlns:a16="http://schemas.microsoft.com/office/drawing/2014/main" id="{F5621890-83EE-45B9-9338-CA07C4ED3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2665" y="1234281"/>
            <a:ext cx="9753600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50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2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4F2FC8A-7B3D-429E-983C-A2F15D83C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89D2C2-DD3C-468F-AF1E-CCC552C1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1" y="781220"/>
            <a:ext cx="10848809" cy="5042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FBDAD80-6B6B-41C9-AC48-8E5C9B1EB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0" y="6858000"/>
            <a:ext cx="10818040" cy="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0635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1.25E-6 -0.1018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0186 L 0.00495 -1.06343 " pathEditMode="relative" rAng="0" ptsTypes="AA">
                                      <p:cBhvr>
                                        <p:cTn id="13" dur="1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4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FB5C01E-9A59-4028-8A83-E8418D0CC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FE8C89-F3B5-4EF9-91D8-300F1DEA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5" y="7043195"/>
            <a:ext cx="10818040" cy="758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1E8164-CA1E-437B-B8D3-2610CB975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1" y="1029818"/>
            <a:ext cx="10899044" cy="479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4807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8.33333E-7 -0.11065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124E-17 -0.11065 L -0.00339 -1.04398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450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C1B33EA-33DD-4AD9-AD94-35998539D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9FABEA-5FFB-4554-AD9C-6F6D52C4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3" y="471903"/>
            <a:ext cx="10751677" cy="53154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1E2894-D7B8-4DFC-AC80-2D4131E2B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5" y="6991335"/>
            <a:ext cx="10818040" cy="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0631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1.45833E-6 -0.13472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13495 L -1.45833E-6 -1.066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59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0B2131-FB45-4180-BA76-F03414EE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39927B-456E-4DE6-909C-4447650D6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5" y="6991335"/>
            <a:ext cx="10818040" cy="75826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C3F6482-BCAB-4A56-AB85-DD8B5BE8DF0C}"/>
              </a:ext>
            </a:extLst>
          </p:cNvPr>
          <p:cNvGrpSpPr/>
          <p:nvPr/>
        </p:nvGrpSpPr>
        <p:grpSpPr>
          <a:xfrm>
            <a:off x="660400" y="810124"/>
            <a:ext cx="10922000" cy="5182514"/>
            <a:chOff x="660400" y="810124"/>
            <a:chExt cx="10922000" cy="5182514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57CE93F-5B7A-44BD-85BB-511F45D7B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00" y="810124"/>
              <a:ext cx="10922000" cy="2938915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5FCB2E-D2E6-4D33-9BBE-FD4F6A81B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8028" y="3551244"/>
              <a:ext cx="2298837" cy="2298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113A673-22A9-4A4F-9414-45B2977FF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0092" y="3551244"/>
              <a:ext cx="3125210" cy="2441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766600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1.45833E-6 -0.13472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13472 L -1.45833E-6 -1.066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477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39C696-9BD3-425E-A7EC-091D7E16C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F97093-D826-45AE-8F02-B149E68A7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5" y="6991335"/>
            <a:ext cx="10818040" cy="758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F7364B-9D68-4B26-92D2-A8A106F22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5" y="662580"/>
            <a:ext cx="11049000" cy="52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6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1.45833E-6 -0.13472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18249E-17 -0.13473 L -1.45833E-6 -1.066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729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9</Words>
  <Application>Microsoft Office PowerPoint</Application>
  <PresentationFormat>Широкоэкранный</PresentationFormat>
  <Paragraphs>3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ICL</dc:creator>
  <cp:lastModifiedBy>ICL</cp:lastModifiedBy>
  <cp:revision>25</cp:revision>
  <dcterms:created xsi:type="dcterms:W3CDTF">2023-10-14T10:58:04Z</dcterms:created>
  <dcterms:modified xsi:type="dcterms:W3CDTF">2023-10-14T17:41:46Z</dcterms:modified>
</cp:coreProperties>
</file>